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88" r:id="rId2"/>
    <p:sldId id="290" r:id="rId3"/>
    <p:sldId id="291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8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9794E-BD18-4823-9E22-FC5DC23F28F4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F9B5D0-8AD6-44EE-A578-168DB43929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7067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69D3DB-70BC-0835-2BD8-9ADDEE73E1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2EF4440-8BEF-F7F8-DF02-84211E9D36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AD0C0B8-26C9-1426-E487-C0241ED8F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20745-C6E3-4497-859C-90D3071B8074}" type="datetime1">
              <a:rPr lang="de-DE" smtClean="0"/>
              <a:t>06.10.2026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669F661-E4A2-65A2-A32A-D8F2A3D8B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79B09C2-312F-3DD2-5255-63AC3770B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4BD1C-8877-4B28-A0D2-8103A7A6DC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1273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499DDC-5DC6-D04F-1740-E5DB08D30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E25D9B-930C-01FC-AC14-A188C7126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7894CD9-0A2C-38B0-0BB2-EB3453788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A12A0-09AD-4437-B96B-D9A1E2116EC7}" type="datetime1">
              <a:rPr lang="de-DE" smtClean="0"/>
              <a:t>06.10.2026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D23AFDE-5C80-D3C0-62C1-895C18275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4BFC833-AF07-D775-69CF-9933C4E06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4BD1C-8877-4B28-A0D2-8103A7A6DC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8425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70C559-DAEB-021F-D5A8-96F656C35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8C34B5C-66F2-782F-DBDC-1DD59C7521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6FE0659-3AA5-BB43-71BC-3E1A702DA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7CECF-28C6-4E6D-B3B1-29B8859E6F56}" type="datetime1">
              <a:rPr lang="de-DE" smtClean="0"/>
              <a:t>06.10.2026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E1A62F1-00E2-FCBE-6090-CBBB5A3E0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F37757-5E57-46D9-22B4-E67184033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4BD1C-8877-4B28-A0D2-8103A7A6DC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2482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B69AEF-ABBC-2E9E-F8E2-98D9D8AC4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94B894-55EF-3EAB-3639-4B7CEA77F0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A60AB05-50AE-6F05-BAE4-BD00318DAB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206CC8D-7459-76B7-7011-23BACD252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C1CF-8CF1-42F8-A71A-58791C095746}" type="datetime1">
              <a:rPr lang="de-DE" smtClean="0"/>
              <a:t>06.10.2026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FDB88CB-CC42-D12A-A96A-2ADEAE097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0E2E5A9-7641-41AD-72C4-39563F099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4BD1C-8877-4B28-A0D2-8103A7A6DC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1614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F23072-A26E-4014-3FF9-C3F9B7C6B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199D8F8-1516-6586-F046-D2516A3E44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AB091EF-0FF6-681F-8CE1-C1196BAD1F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FE77BE9-B98C-C16B-6742-8FC24F3B25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7C4D660-12C2-C232-91BC-B726F614B6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CBF7413-7A11-33D6-AC7F-6B546E251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7D350-9B6E-4F0B-8EC3-B9F346CA6FAA}" type="datetime1">
              <a:rPr lang="de-DE" smtClean="0"/>
              <a:t>06.10.2026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49EE337-7828-DC65-2530-527F72BE2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535B5319-B5A1-DE32-46F4-A983703F7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4BD1C-8877-4B28-A0D2-8103A7A6DC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8732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BE6C1F-820F-22DB-EE08-C093B03E4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D60FDE5-76C8-9225-9A66-30D7BA162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22E1D-9891-4251-A08C-82670D79405D}" type="datetime1">
              <a:rPr lang="de-DE" smtClean="0"/>
              <a:t>06.10.2026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060FD59-93D2-AE16-93F5-5D1BF78D0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D551C37-490F-75B1-4842-345F0C52F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4BD1C-8877-4B28-A0D2-8103A7A6DC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1032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B860D8E-8D68-26D0-F0AE-194B1A036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697DE-06D4-4424-9913-D24AC241DAB5}" type="datetime1">
              <a:rPr lang="de-DE" smtClean="0"/>
              <a:t>06.10.2026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340B7C0-1AA9-644F-50BE-924F7206F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E613645-7F77-F229-810D-4AB288F9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4BD1C-8877-4B28-A0D2-8103A7A6DC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3879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A70987-6DCD-0511-67E7-7BB4DE381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D50671-E304-6A64-CCF1-7DAC8199D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705F5A6-BD21-38D1-2451-2BBAD28AC8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5649179-E5F1-E45A-580E-EC63FBF92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D23C4-DF0E-4E84-9B36-8AD34F6DBA3C}" type="datetime1">
              <a:rPr lang="de-DE" smtClean="0"/>
              <a:t>06.10.2026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958CDEB-D280-F8C0-4436-5077D2EBE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5A21A3B-BC8F-FB82-9D67-C76FA73D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4BD1C-8877-4B28-A0D2-8103A7A6DC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017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CAA238-A8D2-3E33-9927-32E0D2C8D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8CFAD72-6198-343F-B6A3-1E596B0476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D8314C4-FE41-C3B2-D21A-4F0B397719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7E76BA9-C183-D1F9-5FEE-391D5F04B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4C0B3-04B3-4B7D-96F7-2949795C566D}" type="datetime1">
              <a:rPr lang="de-DE" smtClean="0"/>
              <a:t>06.10.2026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08A6E98-1E21-7B04-A09C-AFCFB2F89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9591395-3853-9618-8232-72974B03C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4BD1C-8877-4B28-A0D2-8103A7A6DC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9831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A29C60-08FA-D9AF-BA6E-DDD183D49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7F51374-6654-7D1E-F2D8-66BDDBF398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08A3221-9C97-BA40-A308-095C1421D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72CB-DA1E-4306-9697-288C287CE2CA}" type="datetime1">
              <a:rPr lang="de-DE" smtClean="0"/>
              <a:t>06.10.2026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686D87D-953C-DAE5-DB80-96E1F57A7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00C3C59-A346-6EA9-F40B-0CFE8C992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4BD1C-8877-4B28-A0D2-8103A7A6DC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2928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32F4E45-3E3F-C9C4-A85F-CCDEDCB4C7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5F4CAD-486C-D943-6418-CA4CA33950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4AD71D1-143A-002F-C719-7A510EC76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23CF-5A00-4925-AD2D-CE82991F8DCE}" type="datetime1">
              <a:rPr lang="de-DE" smtClean="0"/>
              <a:t>06.10.2026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9357628-C05C-E41D-6C7B-BEA6CCF39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8435C4-5B3E-8333-7C6B-B310CB88A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4BD1C-8877-4B28-A0D2-8103A7A6DC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646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5B3B4DC-4E3E-C351-B071-FBFA9C804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762CE08-8E69-F651-33CF-3CEC263C0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5D67E5B-FF00-79CE-C36C-F63DBBD270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1734E0-10BF-49E5-BA52-8DFFB99661E1}" type="datetime1">
              <a:rPr lang="de-DE" smtClean="0"/>
              <a:t>06.10.2026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9735F03-9152-D794-1533-A20B6807A1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4F3778-421A-6091-558C-6043B9B3B8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B4BD1C-8877-4B28-A0D2-8103A7A6DC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7940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2CBA3-F14A-AE9A-21B2-5A42A8E02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feld 3">
            <a:extLst>
              <a:ext uri="{FF2B5EF4-FFF2-40B4-BE49-F238E27FC236}">
                <a16:creationId xmlns:a16="http://schemas.microsoft.com/office/drawing/2014/main" id="{836F9F45-3613-A03C-D95F-6B19496348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273" y="5487074"/>
            <a:ext cx="75961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800" b="1" dirty="0">
                <a:solidFill>
                  <a:srgbClr val="FF0000"/>
                </a:solidFill>
                <a:latin typeface="Arial Rounded MT Bold" charset="0"/>
              </a:rPr>
              <a:t>Benötigte Arbeitsmittel:</a:t>
            </a:r>
          </a:p>
          <a:p>
            <a:pPr eaLnBrk="1" hangingPunct="1"/>
            <a:r>
              <a:rPr lang="de-DE" sz="18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Koffer mit kompletter Kleidung 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564191AE-C8A0-C087-AC1D-4EFB36DEF64D}"/>
              </a:ext>
            </a:extLst>
          </p:cNvPr>
          <p:cNvSpPr txBox="1"/>
          <p:nvPr/>
        </p:nvSpPr>
        <p:spPr>
          <a:xfrm>
            <a:off x="3196228" y="2759996"/>
            <a:ext cx="63902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rgbClr val="000090"/>
                </a:solidFill>
                <a:latin typeface="Arial Rounded MT Bold"/>
                <a:cs typeface="Arial Rounded MT Bold"/>
              </a:rPr>
              <a:t>Unser Monatsthema: </a:t>
            </a:r>
          </a:p>
          <a:p>
            <a:r>
              <a:rPr lang="de-DE" sz="3200" dirty="0">
                <a:solidFill>
                  <a:srgbClr val="FF8000"/>
                </a:solidFill>
                <a:latin typeface="Arial Rounded MT Bold"/>
                <a:cs typeface="Arial Rounded MT Bold"/>
              </a:rPr>
              <a:t>Wir kochen saarländisch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A53F4D7-D7EB-9F28-D643-61B8059B7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7257" y="94471"/>
            <a:ext cx="1868821" cy="1477327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0A0DA44-0C3F-F65C-76DF-992CA21484E7}"/>
              </a:ext>
            </a:extLst>
          </p:cNvPr>
          <p:cNvSpPr txBox="1"/>
          <p:nvPr/>
        </p:nvSpPr>
        <p:spPr>
          <a:xfrm>
            <a:off x="3143672" y="833137"/>
            <a:ext cx="17281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D5BE60A-2F91-371F-DD42-ED8A2293DA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922" y="247266"/>
            <a:ext cx="3338844" cy="1171739"/>
          </a:xfrm>
          <a:prstGeom prst="rect">
            <a:avLst/>
          </a:prstGeo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67CF6F-BB0C-7ADB-1933-E10C9A827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4BD1C-8877-4B28-A0D2-8103A7A6DC50}" type="slidenum">
              <a:rPr lang="de-DE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1</a:t>
            </a:fld>
            <a:endParaRPr lang="de-DE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440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CAD7D-6B92-8E8F-966D-39B1CDB91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feld 3">
            <a:extLst>
              <a:ext uri="{FF2B5EF4-FFF2-40B4-BE49-F238E27FC236}">
                <a16:creationId xmlns:a16="http://schemas.microsoft.com/office/drawing/2014/main" id="{E6651CD7-CF99-CF56-4658-A2AAABAD5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748" y="1788340"/>
            <a:ext cx="984443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sz="1800" b="1" dirty="0"/>
              <a:t>Gefüllte Klöße mit Leberwurst und Sahnesauce</a:t>
            </a:r>
          </a:p>
          <a:p>
            <a:endParaRPr lang="de-DE" sz="1800" b="1" dirty="0"/>
          </a:p>
          <a:p>
            <a:r>
              <a:rPr lang="de-DE" sz="1800" dirty="0"/>
              <a:t>Dazu servieren wir Sauerkraut mit Speck.</a:t>
            </a:r>
          </a:p>
          <a:p>
            <a:r>
              <a:rPr lang="de-DE" sz="1800" dirty="0"/>
              <a:t>Für die Klöße werden frische Kartoffeln gerieben und zu einer Kloßmasse verarbeitet. Aus der Masse werden Klöße geformt und mit Leberwurst gefüllt.</a:t>
            </a:r>
          </a:p>
          <a:p>
            <a:r>
              <a:rPr lang="de-DE" sz="1800" dirty="0"/>
              <a:t>Anschließend wird eine cremige Sahnesauce zubereitet und nach Geschmack gewürzt.</a:t>
            </a:r>
          </a:p>
          <a:p>
            <a:r>
              <a:rPr lang="de-DE" sz="1800" dirty="0"/>
              <a:t>Das Sauerkraut wird zusammen mit Speck gekocht und ebenfalls kräftig gewürzt.</a:t>
            </a:r>
          </a:p>
          <a:p>
            <a:endParaRPr lang="de-DE" sz="1800" dirty="0">
              <a:solidFill>
                <a:srgbClr val="000000"/>
              </a:solidFill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EAFFD6E-590A-4026-78B6-CD6E55EFD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5979" y="94471"/>
            <a:ext cx="1868821" cy="1477327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52C9E342-EE0C-1AFA-CEAB-516E0D12960F}"/>
              </a:ext>
            </a:extLst>
          </p:cNvPr>
          <p:cNvSpPr txBox="1"/>
          <p:nvPr/>
        </p:nvSpPr>
        <p:spPr>
          <a:xfrm>
            <a:off x="3143672" y="833137"/>
            <a:ext cx="17281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C2F3566-26FE-95AC-93C2-E8EC5120DF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200" y="247266"/>
            <a:ext cx="3338844" cy="1171739"/>
          </a:xfrm>
          <a:prstGeom prst="rect">
            <a:avLst/>
          </a:prstGeo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7497363-4016-C49C-FDB7-A1B36C252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4BD1C-8877-4B28-A0D2-8103A7A6DC50}" type="slidenum">
              <a:rPr lang="de-DE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2</a:t>
            </a:fld>
            <a:endParaRPr lang="de-DE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9E099BF-11E6-4C9B-C3D4-E55C62FF37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7573" y="4221963"/>
            <a:ext cx="2977077" cy="2499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583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2E38C-0191-3110-E70A-9B8883767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feld 3">
            <a:extLst>
              <a:ext uri="{FF2B5EF4-FFF2-40B4-BE49-F238E27FC236}">
                <a16:creationId xmlns:a16="http://schemas.microsoft.com/office/drawing/2014/main" id="{DA2F5052-5A4C-1BC4-1855-D4892FE7F7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748" y="1788340"/>
            <a:ext cx="9844438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sz="1800" b="1" dirty="0"/>
              <a:t> </a:t>
            </a:r>
            <a:r>
              <a:rPr lang="de-DE" sz="1800" b="1" dirty="0" err="1"/>
              <a:t>Dibbelappes</a:t>
            </a:r>
            <a:r>
              <a:rPr lang="de-DE" sz="1800" b="1" dirty="0"/>
              <a:t> mit Lauch und Speck</a:t>
            </a:r>
          </a:p>
          <a:p>
            <a:endParaRPr lang="de-DE" sz="1800" b="1" dirty="0"/>
          </a:p>
          <a:p>
            <a:r>
              <a:rPr lang="de-DE" sz="1800" dirty="0"/>
              <a:t>Dazu servieren wir selbstgemachtes Apfelmus.</a:t>
            </a:r>
          </a:p>
          <a:p>
            <a:r>
              <a:rPr lang="de-DE" sz="1800" dirty="0"/>
              <a:t>Für den </a:t>
            </a:r>
            <a:r>
              <a:rPr lang="de-DE" sz="1800" dirty="0" err="1"/>
              <a:t>Dibbelappes</a:t>
            </a:r>
            <a:r>
              <a:rPr lang="de-DE" sz="1800" dirty="0"/>
              <a:t> werden Kartoffeln geschält und frisch gerieben. Die Kartoffelmasse wird mit Salz und weiteren Gewürzen abgeschmeckt.</a:t>
            </a:r>
          </a:p>
          <a:p>
            <a:r>
              <a:rPr lang="de-DE" sz="1800" dirty="0"/>
              <a:t>Zwiebeln und Dürrfleisch (Speck) werden in einer Pfanne angebraten. Anschließend werden die geriebene Kartoffelmasse und der Lauch hinzugegeben und gemeinsam angebraten, bis der </a:t>
            </a:r>
            <a:r>
              <a:rPr lang="de-DE" sz="1800" dirty="0" err="1"/>
              <a:t>Dibbelappes</a:t>
            </a:r>
            <a:r>
              <a:rPr lang="de-DE" sz="1800" dirty="0"/>
              <a:t> schön knusprig und goldbraun ist.</a:t>
            </a:r>
          </a:p>
          <a:p>
            <a:r>
              <a:rPr lang="de-DE" sz="1800" dirty="0"/>
              <a:t>Für das Apfelmus werden die Äpfel geschält, entkernt und in Stücke geschnitten. Anschließend kommen sie mit etwas Wasser in einen Topf und werden weich gekocht.</a:t>
            </a:r>
          </a:p>
          <a:p>
            <a:r>
              <a:rPr lang="de-DE" sz="1800" dirty="0"/>
              <a:t>Das Apfelmus wird nach Geschmack mit Zucker gesüßt.</a:t>
            </a:r>
          </a:p>
          <a:p>
            <a:r>
              <a:rPr lang="de-DE" sz="1800" dirty="0"/>
              <a:t> Wer möchte, kann zusätzlich etwas Zimt hinzugeben.</a:t>
            </a:r>
          </a:p>
          <a:p>
            <a:endParaRPr lang="de-DE" sz="1800" dirty="0"/>
          </a:p>
          <a:p>
            <a:endParaRPr lang="de-DE" sz="1800" dirty="0">
              <a:solidFill>
                <a:srgbClr val="000000"/>
              </a:solidFill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55C83A45-179C-15B3-9340-1F0F32219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5979" y="94471"/>
            <a:ext cx="1868821" cy="1477327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B1A04824-AE74-796F-8964-CDC79852AACD}"/>
              </a:ext>
            </a:extLst>
          </p:cNvPr>
          <p:cNvSpPr txBox="1"/>
          <p:nvPr/>
        </p:nvSpPr>
        <p:spPr>
          <a:xfrm>
            <a:off x="3143672" y="833137"/>
            <a:ext cx="17281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C453AC8-0171-CD50-458B-8E24D8000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200" y="247266"/>
            <a:ext cx="3338844" cy="1171739"/>
          </a:xfrm>
          <a:prstGeom prst="rect">
            <a:avLst/>
          </a:prstGeo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C488582-8827-EE14-7ABD-4AA829F6C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4BD1C-8877-4B28-A0D2-8103A7A6DC50}" type="slidenum">
              <a:rPr lang="de-DE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3</a:t>
            </a:fld>
            <a:endParaRPr lang="de-DE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2ABD084-4466-4973-03FB-3AE12322B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1005" y="4405644"/>
            <a:ext cx="2662720" cy="235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947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</Words>
  <Application>Microsoft Office PowerPoint</Application>
  <PresentationFormat>Breitbild</PresentationFormat>
  <Paragraphs>21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Arial Rounded MT Bold</vt:lpstr>
      <vt:lpstr>Office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Dennis Godzierz</dc:creator>
  <cp:lastModifiedBy>Dennis Godzierz</cp:lastModifiedBy>
  <cp:revision>26</cp:revision>
  <dcterms:created xsi:type="dcterms:W3CDTF">2026-05-18T10:02:10Z</dcterms:created>
  <dcterms:modified xsi:type="dcterms:W3CDTF">2026-10-06T08:16:34Z</dcterms:modified>
</cp:coreProperties>
</file>