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8" r:id="rId2"/>
    <p:sldId id="290" r:id="rId3"/>
    <p:sldId id="297" r:id="rId4"/>
    <p:sldId id="298" r:id="rId5"/>
    <p:sldId id="299" r:id="rId6"/>
    <p:sldId id="300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9794E-BD18-4823-9E22-FC5DC23F28F4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9B5D0-8AD6-44EE-A578-168DB43929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067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69D3DB-70BC-0835-2BD8-9ADDEE73E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2EF4440-8BEF-F7F8-DF02-84211E9D3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D0C0B8-26C9-1426-E487-C0241ED8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0745-C6E3-4497-859C-90D3071B8074}" type="datetime1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69F661-E4A2-65A2-A32A-D8F2A3D8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9B09C2-312F-3DD2-5255-63AC3770B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127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A29C60-08FA-D9AF-BA6E-DDD183D49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F51374-6654-7D1E-F2D8-66BDDBF398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8A3221-9C97-BA40-A308-095C1421D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72CB-DA1E-4306-9697-288C287CE2CA}" type="datetime1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86D87D-953C-DAE5-DB80-96E1F57A7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0C3C59-A346-6EA9-F40B-0CFE8C99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92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32F4E45-3E3F-C9C4-A85F-CCDEDCB4C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D5F4CAD-486C-D943-6418-CA4CA3395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AD71D1-143A-002F-C719-7A510EC76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23CF-5A00-4925-AD2D-CE82991F8DCE}" type="datetime1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357628-C05C-E41D-6C7B-BEA6CCF3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8435C4-5B3E-8333-7C6B-B310CB88A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46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99DDC-5DC6-D04F-1740-E5DB08D30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E25D9B-930C-01FC-AC14-A188C7126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894CD9-0A2C-38B0-0BB2-EB3453788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12A0-09AD-4437-B96B-D9A1E2116EC7}" type="datetime1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23AFDE-5C80-D3C0-62C1-895C18275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BFC833-AF07-D775-69CF-9933C4E0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42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0C559-DAEB-021F-D5A8-96F656C35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C34B5C-66F2-782F-DBDC-1DD59C752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FE0659-3AA5-BB43-71BC-3E1A702DA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CECF-28C6-4E6D-B3B1-29B8859E6F56}" type="datetime1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1A62F1-00E2-FCBE-6090-CBBB5A3E0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F37757-5E57-46D9-22B4-E67184033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482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B69AEF-ABBC-2E9E-F8E2-98D9D8AC4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94B894-55EF-3EAB-3639-4B7CEA77F0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60AB05-50AE-6F05-BAE4-BD00318DA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206CC8D-7459-76B7-7011-23BACD252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C1CF-8CF1-42F8-A71A-58791C095746}" type="datetime1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DB88CB-CC42-D12A-A96A-2ADEAE097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E2E5A9-7641-41AD-72C4-39563F099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161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23072-A26E-4014-3FF9-C3F9B7C6B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99D8F8-1516-6586-F046-D2516A3E4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B091EF-0FF6-681F-8CE1-C1196BAD1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FE77BE9-B98C-C16B-6742-8FC24F3B2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C4D660-12C2-C232-91BC-B726F614B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CBF7413-7A11-33D6-AC7F-6B546E25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D350-9B6E-4F0B-8EC3-B9F346CA6FAA}" type="datetime1">
              <a:rPr lang="de-DE" smtClean="0"/>
              <a:t>26.08.2026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49EE337-7828-DC65-2530-527F72BE2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35B5319-B5A1-DE32-46F4-A983703F7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8732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BE6C1F-820F-22DB-EE08-C093B03E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D60FDE5-76C8-9225-9A66-30D7BA162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2E1D-9891-4251-A08C-82670D79405D}" type="datetime1">
              <a:rPr lang="de-DE" smtClean="0"/>
              <a:t>26.08.2026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60FD59-93D2-AE16-93F5-5D1BF78D0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D551C37-490F-75B1-4842-345F0C52F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103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B860D8E-8D68-26D0-F0AE-194B1A036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97DE-06D4-4424-9913-D24AC241DAB5}" type="datetime1">
              <a:rPr lang="de-DE" smtClean="0"/>
              <a:t>26.08.2026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340B7C0-1AA9-644F-50BE-924F7206F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613645-7F77-F229-810D-4AB288F9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387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A70987-6DCD-0511-67E7-7BB4DE381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D50671-E304-6A64-CCF1-7DAC8199D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05F5A6-BD21-38D1-2451-2BBAD28AC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5649179-E5F1-E45A-580E-EC63FBF92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23C4-DF0E-4E84-9B36-8AD34F6DBA3C}" type="datetime1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958CDEB-D280-F8C0-4436-5077D2EBE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A21A3B-BC8F-FB82-9D67-C76FA73D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8017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CAA238-A8D2-3E33-9927-32E0D2C8D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8CFAD72-6198-343F-B6A3-1E596B0476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8314C4-FE41-C3B2-D21A-4F0B39771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7E76BA9-C183-D1F9-5FEE-391D5F04B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C0B3-04B3-4B7D-96F7-2949795C566D}" type="datetime1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08A6E98-1E21-7B04-A09C-AFCFB2F89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9591395-3853-9618-8232-72974B03C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83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5B3B4DC-4E3E-C351-B071-FBFA9C804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62CE08-8E69-F651-33CF-3CEC263C0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D67E5B-FF00-79CE-C36C-F63DBBD27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1734E0-10BF-49E5-BA52-8DFFB99661E1}" type="datetime1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735F03-9152-D794-1533-A20B6807A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4F3778-421A-6091-558C-6043B9B3B8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94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2CBA3-F14A-AE9A-21B2-5A42A8E02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feld 3">
            <a:extLst>
              <a:ext uri="{FF2B5EF4-FFF2-40B4-BE49-F238E27FC236}">
                <a16:creationId xmlns:a16="http://schemas.microsoft.com/office/drawing/2014/main" id="{836F9F45-3613-A03C-D95F-6B1949634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273" y="5487074"/>
            <a:ext cx="7596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 b="1" dirty="0">
                <a:solidFill>
                  <a:srgbClr val="FF0000"/>
                </a:solidFill>
                <a:latin typeface="Arial Rounded MT Bold" charset="0"/>
              </a:rPr>
              <a:t>Benötigte Arbeitsmittel:</a:t>
            </a:r>
          </a:p>
          <a:p>
            <a:pPr eaLnBrk="1" hangingPunct="1"/>
            <a:r>
              <a:rPr lang="de-DE" sz="18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Koffer mit kompletter Kleidung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64191AE-C8A0-C087-AC1D-4EFB36DEF64D}"/>
              </a:ext>
            </a:extLst>
          </p:cNvPr>
          <p:cNvSpPr txBox="1"/>
          <p:nvPr/>
        </p:nvSpPr>
        <p:spPr>
          <a:xfrm>
            <a:off x="3196228" y="2759996"/>
            <a:ext cx="63902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0090"/>
                </a:solidFill>
                <a:latin typeface="Arial Rounded MT Bold"/>
                <a:cs typeface="Arial Rounded MT Bold"/>
              </a:rPr>
              <a:t>Unser Monatsthema: </a:t>
            </a:r>
          </a:p>
          <a:p>
            <a:r>
              <a:rPr lang="de-DE" sz="3200" dirty="0">
                <a:solidFill>
                  <a:srgbClr val="FF8000"/>
                </a:solidFill>
                <a:latin typeface="Arial Rounded MT Bold"/>
                <a:cs typeface="Arial Rounded MT Bold"/>
              </a:rPr>
              <a:t>Pizza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A53F4D7-D7EB-9F28-D643-61B8059B7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257" y="94471"/>
            <a:ext cx="1868821" cy="147732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0A0DA44-0C3F-F65C-76DF-992CA21484E7}"/>
              </a:ext>
            </a:extLst>
          </p:cNvPr>
          <p:cNvSpPr txBox="1"/>
          <p:nvPr/>
        </p:nvSpPr>
        <p:spPr>
          <a:xfrm>
            <a:off x="3143672" y="833137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D5BE60A-2F91-371F-DD42-ED8A2293D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922" y="247266"/>
            <a:ext cx="3338844" cy="11717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67CF6F-BB0C-7ADB-1933-E10C9A82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fld>
            <a:endParaRPr lang="de-DE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440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CAD7D-6B92-8E8F-966D-39B1CDB91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feld 3">
            <a:extLst>
              <a:ext uri="{FF2B5EF4-FFF2-40B4-BE49-F238E27FC236}">
                <a16:creationId xmlns:a16="http://schemas.microsoft.com/office/drawing/2014/main" id="{E6651CD7-CF99-CF56-4658-A2AAABAD5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8" y="1788340"/>
            <a:ext cx="9844438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DE" sz="1800" b="1" dirty="0"/>
              <a:t>🍕 </a:t>
            </a:r>
            <a:r>
              <a:rPr lang="de-DE" sz="1200" b="1" dirty="0"/>
              <a:t>Pizza Margherita</a:t>
            </a:r>
          </a:p>
          <a:p>
            <a:endParaRPr lang="de-DE" sz="1200" b="1" dirty="0"/>
          </a:p>
          <a:p>
            <a:r>
              <a:rPr lang="de-DE" sz="1200" b="1" dirty="0"/>
              <a:t>Zutaten für 1 Pizza:</a:t>
            </a:r>
            <a:endParaRPr lang="de-DE" sz="1200" dirty="0"/>
          </a:p>
          <a:p>
            <a:pPr lvl="0"/>
            <a:r>
              <a:rPr lang="de-DE" sz="1200" dirty="0"/>
              <a:t>- 500 g Pizzateig </a:t>
            </a:r>
          </a:p>
          <a:p>
            <a:pPr lvl="0"/>
            <a:r>
              <a:rPr lang="de-DE" sz="1200" dirty="0"/>
              <a:t>- 140 g Tomatensauce</a:t>
            </a:r>
          </a:p>
          <a:p>
            <a:pPr lvl="0"/>
            <a:r>
              <a:rPr lang="de-DE" sz="1200" dirty="0"/>
              <a:t>- 300 g geriebener Mozzarella </a:t>
            </a:r>
          </a:p>
          <a:p>
            <a:pPr lvl="0"/>
            <a:r>
              <a:rPr lang="de-DE" sz="1200" dirty="0"/>
              <a:t>- etwas Mehl zum Ausrollen </a:t>
            </a:r>
          </a:p>
          <a:p>
            <a:pPr lvl="0"/>
            <a:endParaRPr lang="de-DE" sz="1200" dirty="0"/>
          </a:p>
          <a:p>
            <a:r>
              <a:rPr lang="de-DE" sz="1200" b="1" u="sng" dirty="0"/>
              <a:t>Zubereitung:</a:t>
            </a:r>
          </a:p>
          <a:p>
            <a:endParaRPr lang="de-DE" sz="1200" u="sng" dirty="0"/>
          </a:p>
          <a:p>
            <a:pPr lvl="0"/>
            <a:r>
              <a:rPr lang="de-DE" sz="1200" b="1" dirty="0"/>
              <a:t>Pizzateig ausrollen</a:t>
            </a:r>
            <a:br>
              <a:rPr lang="de-DE" sz="1200" dirty="0"/>
            </a:br>
            <a:r>
              <a:rPr lang="de-DE" sz="1200" dirty="0"/>
              <a:t>Pizzateig durch die Pizzapresse geben und zu einem runden Pizzaboden formen.</a:t>
            </a:r>
          </a:p>
          <a:p>
            <a:pPr lvl="0"/>
            <a:r>
              <a:rPr lang="de-DE" sz="1200" b="1" dirty="0"/>
              <a:t>Tomatensauce verteilen</a:t>
            </a:r>
            <a:br>
              <a:rPr lang="de-DE" sz="1200" dirty="0"/>
            </a:br>
            <a:r>
              <a:rPr lang="de-DE" sz="1200" dirty="0"/>
              <a:t>Die Tomatensauce mit einer Saucenkelle auf den ausgerollten Teig geben und gleichmäßig verteilen. </a:t>
            </a:r>
          </a:p>
          <a:p>
            <a:pPr lvl="0"/>
            <a:r>
              <a:rPr lang="de-DE" sz="1200" b="1" dirty="0"/>
              <a:t>Mozzarella hinzufügen</a:t>
            </a:r>
            <a:br>
              <a:rPr lang="de-DE" sz="1200" dirty="0"/>
            </a:br>
            <a:r>
              <a:rPr lang="de-DE" sz="1200" dirty="0"/>
              <a:t>Den geriebenen Mozzarella gleichmäßig auf der Tomatensauce verteilen. </a:t>
            </a:r>
          </a:p>
          <a:p>
            <a:pPr lvl="0"/>
            <a:r>
              <a:rPr lang="de-DE" sz="1200" b="1" dirty="0"/>
              <a:t>Pizza backen</a:t>
            </a:r>
            <a:br>
              <a:rPr lang="de-DE" sz="1200" dirty="0"/>
            </a:br>
            <a:r>
              <a:rPr lang="de-DE" sz="1200" dirty="0"/>
              <a:t>Die Pizza auf ein Pizzablech legen und im vorgeheizten Backofen bei </a:t>
            </a:r>
            <a:r>
              <a:rPr lang="de-DE" sz="1200" b="1" dirty="0"/>
              <a:t>220 °C</a:t>
            </a:r>
            <a:r>
              <a:rPr lang="de-DE" sz="1200" dirty="0"/>
              <a:t> etwa </a:t>
            </a:r>
            <a:r>
              <a:rPr lang="de-DE" sz="1200" b="1" dirty="0"/>
              <a:t>3 Minuten</a:t>
            </a:r>
            <a:r>
              <a:rPr lang="de-DE" sz="1200" dirty="0"/>
              <a:t> backen, bis der Käse goldbraun ist und der Rand schön knusprig aussieht. </a:t>
            </a:r>
          </a:p>
          <a:p>
            <a:pPr lvl="0"/>
            <a:r>
              <a:rPr lang="de-DE" sz="1200" b="1" dirty="0"/>
              <a:t>Servieren</a:t>
            </a:r>
            <a:br>
              <a:rPr lang="de-DE" sz="1200" dirty="0"/>
            </a:br>
            <a:r>
              <a:rPr lang="de-DE" sz="1200" dirty="0"/>
              <a:t>Die fertige Pizza kurz abkühlen lassen und in 6 gleich Große Stücke schneiden und servieren.</a:t>
            </a:r>
          </a:p>
          <a:p>
            <a:pPr eaLnBrk="1" hangingPunct="1"/>
            <a:endParaRPr lang="de-DE" sz="1000" b="1" u="sng" dirty="0">
              <a:latin typeface="Arial Rounded MT Bold" charset="0"/>
            </a:endParaRPr>
          </a:p>
          <a:p>
            <a:pPr eaLnBrk="1" hangingPunct="1"/>
            <a:r>
              <a:rPr lang="de-DE" sz="18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EAFFD6E-590A-4026-78B6-CD6E55EFD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979" y="94471"/>
            <a:ext cx="1868821" cy="147732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2C9E342-EE0C-1AFA-CEAB-516E0D12960F}"/>
              </a:ext>
            </a:extLst>
          </p:cNvPr>
          <p:cNvSpPr txBox="1"/>
          <p:nvPr/>
        </p:nvSpPr>
        <p:spPr>
          <a:xfrm>
            <a:off x="3143672" y="833137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2F3566-26FE-95AC-93C2-E8EC5120D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00" y="247266"/>
            <a:ext cx="3338844" cy="11717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97363-4016-C49C-FDB7-A1B36C252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fld>
            <a:endParaRPr lang="de-DE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EFED1D-5527-8EBB-3AEE-D7BE146FE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2407" y="1885951"/>
            <a:ext cx="2688085" cy="20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8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5D570-9E9D-A674-6F74-892C7B702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feld 3">
            <a:extLst>
              <a:ext uri="{FF2B5EF4-FFF2-40B4-BE49-F238E27FC236}">
                <a16:creationId xmlns:a16="http://schemas.microsoft.com/office/drawing/2014/main" id="{6B1597F0-4A0C-049C-FCF8-6271A999E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8" y="1788340"/>
            <a:ext cx="9844438" cy="486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DE" sz="1800" b="1" dirty="0"/>
              <a:t>🍕 </a:t>
            </a:r>
            <a:r>
              <a:rPr lang="de-DE" sz="1200" b="1" dirty="0"/>
              <a:t>Pizza Salami</a:t>
            </a:r>
          </a:p>
          <a:p>
            <a:endParaRPr lang="de-DE" sz="1200" b="1" dirty="0"/>
          </a:p>
          <a:p>
            <a:r>
              <a:rPr lang="de-DE" sz="1200" b="1" dirty="0"/>
              <a:t>Zutaten für 1 Pizza:</a:t>
            </a:r>
            <a:endParaRPr lang="de-DE" sz="1200" dirty="0"/>
          </a:p>
          <a:p>
            <a:pPr lvl="0"/>
            <a:r>
              <a:rPr lang="de-DE" sz="1200" dirty="0"/>
              <a:t>- 500 g Pizzateig </a:t>
            </a:r>
          </a:p>
          <a:p>
            <a:pPr lvl="0"/>
            <a:r>
              <a:rPr lang="de-DE" sz="1200" dirty="0"/>
              <a:t>- 140 g Tomatensauce</a:t>
            </a:r>
          </a:p>
          <a:p>
            <a:pPr lvl="0"/>
            <a:r>
              <a:rPr lang="de-DE" sz="1200" dirty="0"/>
              <a:t>- 200 g geriebener Mozzarella </a:t>
            </a:r>
          </a:p>
          <a:p>
            <a:pPr lvl="0"/>
            <a:r>
              <a:rPr lang="de-DE" sz="1200" dirty="0"/>
              <a:t>- 90 g Salami (14 Scheiben)</a:t>
            </a:r>
          </a:p>
          <a:p>
            <a:pPr lvl="0"/>
            <a:r>
              <a:rPr lang="de-DE" sz="1200" dirty="0"/>
              <a:t>- etwas Oregano zum würzen</a:t>
            </a:r>
          </a:p>
          <a:p>
            <a:pPr lvl="0"/>
            <a:r>
              <a:rPr lang="de-DE" sz="1200" dirty="0"/>
              <a:t>- etwas Mehl zum Ausrollen </a:t>
            </a:r>
          </a:p>
          <a:p>
            <a:pPr lvl="0"/>
            <a:endParaRPr lang="de-DE" sz="1200" dirty="0"/>
          </a:p>
          <a:p>
            <a:r>
              <a:rPr lang="de-DE" sz="1200" b="1" u="sng" dirty="0"/>
              <a:t>Zubereitung:</a:t>
            </a:r>
          </a:p>
          <a:p>
            <a:endParaRPr lang="de-DE" sz="1200" u="sng" dirty="0"/>
          </a:p>
          <a:p>
            <a:pPr lvl="0"/>
            <a:r>
              <a:rPr lang="de-DE" sz="1200" b="1" dirty="0"/>
              <a:t>Pizzateig ausrollen</a:t>
            </a:r>
            <a:br>
              <a:rPr lang="de-DE" sz="1200" dirty="0"/>
            </a:br>
            <a:r>
              <a:rPr lang="de-DE" sz="1200" dirty="0"/>
              <a:t>Pizzateig durch die Pizzapresse geben und zu einem runden Pizzaboden formen</a:t>
            </a:r>
          </a:p>
          <a:p>
            <a:pPr lvl="0"/>
            <a:r>
              <a:rPr lang="de-DE" sz="1200" b="1" dirty="0"/>
              <a:t>Tomatensauce verteilen</a:t>
            </a:r>
            <a:br>
              <a:rPr lang="de-DE" sz="1200" dirty="0"/>
            </a:br>
            <a:r>
              <a:rPr lang="de-DE" sz="1200" dirty="0"/>
              <a:t>Die Tomatensauce mit einer Saucenkelle auf den ausgerollten Teig geben und gleichmäßig verteilen. </a:t>
            </a:r>
          </a:p>
          <a:p>
            <a:pPr lvl="0"/>
            <a:r>
              <a:rPr lang="de-DE" sz="1200" b="1" dirty="0"/>
              <a:t>Mozzarella und Salami hinzufügen</a:t>
            </a:r>
            <a:br>
              <a:rPr lang="de-DE" sz="1200" dirty="0"/>
            </a:br>
            <a:r>
              <a:rPr lang="de-DE" sz="1200" dirty="0"/>
              <a:t>Den geriebenen Mozzarella gleichmäßig auf der Tomatensauce verteilen. Danach die Salamischeiben auf der Pizza verteilen.</a:t>
            </a:r>
          </a:p>
          <a:p>
            <a:pPr lvl="0"/>
            <a:r>
              <a:rPr lang="de-DE" sz="1200" b="1" dirty="0"/>
              <a:t>Pizza backen</a:t>
            </a:r>
            <a:br>
              <a:rPr lang="de-DE" sz="1200" dirty="0"/>
            </a:br>
            <a:r>
              <a:rPr lang="de-DE" sz="1200" dirty="0"/>
              <a:t>Die Pizza auf ein Pizzablech legen und im vorgeheizten Backofen bei </a:t>
            </a:r>
            <a:r>
              <a:rPr lang="de-DE" sz="1200" b="1" dirty="0"/>
              <a:t>220 °C </a:t>
            </a:r>
            <a:r>
              <a:rPr lang="de-DE" sz="1200" dirty="0"/>
              <a:t>etwa </a:t>
            </a:r>
            <a:r>
              <a:rPr lang="de-DE" sz="1200" b="1" dirty="0"/>
              <a:t>3 Minuten</a:t>
            </a:r>
            <a:r>
              <a:rPr lang="de-DE" sz="1200" dirty="0"/>
              <a:t> backen, bis der Käse goldbraun ist und der Rand schön knusprig aussieht. </a:t>
            </a:r>
          </a:p>
          <a:p>
            <a:pPr lvl="0"/>
            <a:r>
              <a:rPr lang="de-DE" sz="1200" b="1" dirty="0"/>
              <a:t>Servieren</a:t>
            </a:r>
            <a:br>
              <a:rPr lang="de-DE" sz="1200" dirty="0"/>
            </a:br>
            <a:r>
              <a:rPr lang="de-DE" sz="1200" dirty="0"/>
              <a:t>Die fertige Pizza kurz abkühlen lassen und in 6 gleich Große Stücke schneiden und servieren.</a:t>
            </a:r>
          </a:p>
          <a:p>
            <a:pPr eaLnBrk="1" hangingPunct="1"/>
            <a:endParaRPr lang="de-DE" sz="1000" b="1" u="sng" dirty="0">
              <a:latin typeface="Arial Rounded MT Bold" charset="0"/>
            </a:endParaRPr>
          </a:p>
          <a:p>
            <a:pPr eaLnBrk="1" hangingPunct="1"/>
            <a:r>
              <a:rPr lang="de-DE" sz="18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D7C5F50-9150-1527-36FE-747ED70E8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979" y="94471"/>
            <a:ext cx="1868821" cy="147732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C80F312-1448-81FB-CCA0-1E6D6E1805C1}"/>
              </a:ext>
            </a:extLst>
          </p:cNvPr>
          <p:cNvSpPr txBox="1"/>
          <p:nvPr/>
        </p:nvSpPr>
        <p:spPr>
          <a:xfrm>
            <a:off x="3143672" y="833137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B43FC0B-3CFE-8BB7-5CB2-698CFCDF9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00" y="247266"/>
            <a:ext cx="3338844" cy="11717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C2BFE3-6D79-9D5F-9F79-57526992A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fld>
            <a:endParaRPr lang="de-DE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E0CCB5F-3EFD-E1C9-1C0C-7BFB8281E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9437" y="2081218"/>
            <a:ext cx="2671371" cy="213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3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27844-5C78-BAFE-A435-B9EB88141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feld 3">
            <a:extLst>
              <a:ext uri="{FF2B5EF4-FFF2-40B4-BE49-F238E27FC236}">
                <a16:creationId xmlns:a16="http://schemas.microsoft.com/office/drawing/2014/main" id="{D33486BF-A790-8B1C-831E-D5008A00B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8" y="1788340"/>
            <a:ext cx="9844438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DE" sz="1800" b="1" dirty="0"/>
              <a:t>🍕 </a:t>
            </a:r>
            <a:r>
              <a:rPr lang="de-DE" sz="1200" b="1" dirty="0"/>
              <a:t>Pizza Schinken Champignon</a:t>
            </a:r>
          </a:p>
          <a:p>
            <a:endParaRPr lang="de-DE" sz="1200" b="1" dirty="0"/>
          </a:p>
          <a:p>
            <a:r>
              <a:rPr lang="de-DE" sz="1200" b="1" dirty="0"/>
              <a:t>Zutaten für 1 Pizza:</a:t>
            </a:r>
            <a:endParaRPr lang="de-DE" sz="1200" dirty="0"/>
          </a:p>
          <a:p>
            <a:pPr lvl="0"/>
            <a:r>
              <a:rPr lang="de-DE" sz="1200" dirty="0"/>
              <a:t>- 500 g Pizzateig </a:t>
            </a:r>
          </a:p>
          <a:p>
            <a:pPr lvl="0"/>
            <a:r>
              <a:rPr lang="de-DE" sz="1200" dirty="0"/>
              <a:t>- 140 g Tomatensauce</a:t>
            </a:r>
          </a:p>
          <a:p>
            <a:pPr lvl="0"/>
            <a:r>
              <a:rPr lang="de-DE" sz="1200" dirty="0"/>
              <a:t>- 200 g geriebener Mozzarella </a:t>
            </a:r>
          </a:p>
          <a:p>
            <a:pPr lvl="0"/>
            <a:r>
              <a:rPr lang="de-DE" sz="1200" dirty="0"/>
              <a:t>- 120 g gekochter Schinken</a:t>
            </a:r>
          </a:p>
          <a:p>
            <a:pPr marL="171450" lvl="0" indent="-171450">
              <a:buFontTx/>
              <a:buChar char="-"/>
            </a:pPr>
            <a:r>
              <a:rPr lang="de-DE" sz="1200" dirty="0"/>
              <a:t>80 g Champignons</a:t>
            </a:r>
          </a:p>
          <a:p>
            <a:r>
              <a:rPr lang="de-DE" sz="1200" dirty="0"/>
              <a:t>- etwas Oregano zum würzen</a:t>
            </a:r>
          </a:p>
          <a:p>
            <a:pPr lvl="0"/>
            <a:r>
              <a:rPr lang="de-DE" sz="1200" dirty="0"/>
              <a:t>- etwas Mehl zum Ausrollen </a:t>
            </a:r>
          </a:p>
          <a:p>
            <a:pPr lvl="0"/>
            <a:endParaRPr lang="de-DE" sz="1200" dirty="0"/>
          </a:p>
          <a:p>
            <a:r>
              <a:rPr lang="de-DE" sz="1200" b="1" u="sng" dirty="0"/>
              <a:t>Zubereitung:</a:t>
            </a:r>
          </a:p>
          <a:p>
            <a:endParaRPr lang="de-DE" sz="1200" u="sng" dirty="0"/>
          </a:p>
          <a:p>
            <a:pPr lvl="0"/>
            <a:r>
              <a:rPr lang="de-DE" sz="1200" b="1" dirty="0"/>
              <a:t>Pizzateig ausrollen</a:t>
            </a:r>
            <a:br>
              <a:rPr lang="de-DE" sz="1200" dirty="0"/>
            </a:br>
            <a:r>
              <a:rPr lang="de-DE" sz="1200" dirty="0"/>
              <a:t>Pizzateig durch die Pizzapresse geben und zu einem runden Pizzaboden formen.</a:t>
            </a:r>
          </a:p>
          <a:p>
            <a:pPr lvl="0"/>
            <a:r>
              <a:rPr lang="de-DE" sz="1200" b="1" dirty="0"/>
              <a:t>Tomatensauce verteilen</a:t>
            </a:r>
            <a:br>
              <a:rPr lang="de-DE" sz="1200" dirty="0"/>
            </a:br>
            <a:r>
              <a:rPr lang="de-DE" sz="1200" dirty="0"/>
              <a:t>Die Tomatensauce mit einer Saucenkelle auf den ausgerollten Teig geben und gleichmäßig verteilen. </a:t>
            </a:r>
          </a:p>
          <a:p>
            <a:pPr lvl="0"/>
            <a:r>
              <a:rPr lang="de-DE" sz="1200" b="1" dirty="0"/>
              <a:t>Mozzarella, Schinken und Champignons hinzufügen</a:t>
            </a:r>
            <a:br>
              <a:rPr lang="de-DE" sz="1200" dirty="0"/>
            </a:br>
            <a:r>
              <a:rPr lang="de-DE" sz="1200" dirty="0"/>
              <a:t>Den geriebenen Mozzarella gleichmäßig auf der Tomatensauce verteilen. Danach den Schinken, sowie die Champignons auf der Pizza verteilen.</a:t>
            </a:r>
          </a:p>
          <a:p>
            <a:pPr lvl="0"/>
            <a:r>
              <a:rPr lang="de-DE" sz="1200" b="1" dirty="0"/>
              <a:t>Pizza backen</a:t>
            </a:r>
            <a:br>
              <a:rPr lang="de-DE" sz="1200" dirty="0"/>
            </a:br>
            <a:r>
              <a:rPr lang="de-DE" sz="1200" dirty="0"/>
              <a:t>Die Pizza auf ein Pizzablech legen und im vorgeheizten Backofen bei </a:t>
            </a:r>
            <a:r>
              <a:rPr lang="de-DE" sz="1200" b="1" dirty="0"/>
              <a:t>220 °C </a:t>
            </a:r>
            <a:r>
              <a:rPr lang="de-DE" sz="1200" dirty="0"/>
              <a:t> etwa </a:t>
            </a:r>
            <a:r>
              <a:rPr lang="de-DE" sz="1200" b="1" dirty="0"/>
              <a:t>3 Minuten</a:t>
            </a:r>
            <a:r>
              <a:rPr lang="de-DE" sz="1200" dirty="0"/>
              <a:t> backen, bis der Käse goldbraun ist und der Rand schön knusprig aussieht. </a:t>
            </a:r>
          </a:p>
          <a:p>
            <a:pPr lvl="0"/>
            <a:r>
              <a:rPr lang="de-DE" sz="1200" b="1" dirty="0"/>
              <a:t>Servieren</a:t>
            </a:r>
            <a:br>
              <a:rPr lang="de-DE" sz="1200" dirty="0"/>
            </a:br>
            <a:r>
              <a:rPr lang="de-DE" sz="1200" dirty="0"/>
              <a:t>Die fertige Pizza kurz abkühlen lassen und in 6 gleich Große Stücke schneiden und servieren.</a:t>
            </a:r>
          </a:p>
          <a:p>
            <a:pPr eaLnBrk="1" hangingPunct="1"/>
            <a:endParaRPr lang="de-DE" sz="1000" b="1" u="sng" dirty="0">
              <a:latin typeface="Arial Rounded MT Bold" charset="0"/>
            </a:endParaRPr>
          </a:p>
          <a:p>
            <a:pPr eaLnBrk="1" hangingPunct="1"/>
            <a:r>
              <a:rPr lang="de-DE" sz="18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F123C9E-3200-48FB-9DC5-87DC4CB60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979" y="94471"/>
            <a:ext cx="1868821" cy="147732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C1DA52F-8FE2-B0A2-BB96-1C74EA4585A5}"/>
              </a:ext>
            </a:extLst>
          </p:cNvPr>
          <p:cNvSpPr txBox="1"/>
          <p:nvPr/>
        </p:nvSpPr>
        <p:spPr>
          <a:xfrm>
            <a:off x="3143672" y="833137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E0A3A61-B9C5-34B2-8A22-1D1EAC1E8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00" y="247266"/>
            <a:ext cx="3338844" cy="11717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FD71C5-516A-3919-6629-793939A58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fld>
            <a:endParaRPr lang="de-DE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1AF69AD-08E1-7244-D520-9839B6ADA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226" y="2110015"/>
            <a:ext cx="2743200" cy="216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85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D2138-2B22-3886-3F9F-E23FB9721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feld 3">
            <a:extLst>
              <a:ext uri="{FF2B5EF4-FFF2-40B4-BE49-F238E27FC236}">
                <a16:creationId xmlns:a16="http://schemas.microsoft.com/office/drawing/2014/main" id="{95EB55AD-B93B-1485-A4AA-8C546BB30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8" y="1788340"/>
            <a:ext cx="9844438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DE" sz="1800" b="1" dirty="0"/>
              <a:t>🍕 </a:t>
            </a:r>
            <a:r>
              <a:rPr lang="de-DE" sz="1200" b="1" dirty="0"/>
              <a:t>Pizza Spezial</a:t>
            </a:r>
          </a:p>
          <a:p>
            <a:endParaRPr lang="de-DE" sz="1200" b="1" dirty="0"/>
          </a:p>
          <a:p>
            <a:r>
              <a:rPr lang="de-DE" sz="1200" b="1" dirty="0"/>
              <a:t>Zutaten für 1 Pizza:</a:t>
            </a:r>
            <a:endParaRPr lang="de-DE" sz="1200" dirty="0"/>
          </a:p>
          <a:p>
            <a:pPr lvl="0"/>
            <a:r>
              <a:rPr lang="de-DE" sz="1200" dirty="0"/>
              <a:t>- 500 g Pizzateig </a:t>
            </a:r>
          </a:p>
          <a:p>
            <a:pPr lvl="0"/>
            <a:r>
              <a:rPr lang="de-DE" sz="1200" dirty="0"/>
              <a:t>- 140 g Tomatensauce</a:t>
            </a:r>
          </a:p>
          <a:p>
            <a:pPr lvl="0"/>
            <a:r>
              <a:rPr lang="de-DE" sz="1200" dirty="0"/>
              <a:t>- 200 g geriebener Mozzarella </a:t>
            </a:r>
          </a:p>
          <a:p>
            <a:pPr lvl="0"/>
            <a:r>
              <a:rPr lang="de-DE" sz="1200" dirty="0"/>
              <a:t>- 45 g Salami (7 Scheiben)</a:t>
            </a:r>
          </a:p>
          <a:p>
            <a:pPr lvl="0"/>
            <a:r>
              <a:rPr lang="de-DE" sz="1200" dirty="0"/>
              <a:t>- 60 g gekochter Schinken</a:t>
            </a:r>
          </a:p>
          <a:p>
            <a:pPr lvl="0"/>
            <a:r>
              <a:rPr lang="de-DE" sz="1200" dirty="0"/>
              <a:t>- 90 g Champignons</a:t>
            </a:r>
          </a:p>
          <a:p>
            <a:r>
              <a:rPr lang="de-DE" sz="1200" dirty="0"/>
              <a:t>- etwas Oregano zum würzen</a:t>
            </a:r>
          </a:p>
          <a:p>
            <a:pPr lvl="0"/>
            <a:r>
              <a:rPr lang="de-DE" sz="1200" dirty="0"/>
              <a:t>- etwas Mehl zum Ausrollen </a:t>
            </a:r>
          </a:p>
          <a:p>
            <a:pPr lvl="0"/>
            <a:endParaRPr lang="de-DE" sz="1200" dirty="0"/>
          </a:p>
          <a:p>
            <a:r>
              <a:rPr lang="de-DE" sz="1200" b="1" u="sng" dirty="0"/>
              <a:t>Zubereitung:</a:t>
            </a:r>
          </a:p>
          <a:p>
            <a:endParaRPr lang="de-DE" sz="1200" u="sng" dirty="0"/>
          </a:p>
          <a:p>
            <a:pPr lvl="0"/>
            <a:r>
              <a:rPr lang="de-DE" sz="1200" b="1" dirty="0"/>
              <a:t>Pizzateig ausrollen</a:t>
            </a:r>
            <a:br>
              <a:rPr lang="de-DE" sz="1200" dirty="0"/>
            </a:br>
            <a:r>
              <a:rPr lang="de-DE" sz="1200" dirty="0"/>
              <a:t>Pizzateig durch die Pizzapresse geben und zu einem runden Pizzaboden formen.</a:t>
            </a:r>
          </a:p>
          <a:p>
            <a:pPr lvl="0"/>
            <a:r>
              <a:rPr lang="de-DE" sz="1200" b="1" dirty="0"/>
              <a:t>Tomatensauce verteilen</a:t>
            </a:r>
            <a:br>
              <a:rPr lang="de-DE" sz="1200" dirty="0"/>
            </a:br>
            <a:r>
              <a:rPr lang="de-DE" sz="1200" dirty="0"/>
              <a:t>Die Tomatensauce mit einer Saucenkelle auf den ausgerollten Teig geben und gleichmäßig verteilen. </a:t>
            </a:r>
          </a:p>
          <a:p>
            <a:pPr lvl="0"/>
            <a:r>
              <a:rPr lang="de-DE" sz="1200" b="1" dirty="0"/>
              <a:t>Mozzarella, Salami, Schinken und Champignons hinzufügen</a:t>
            </a:r>
            <a:br>
              <a:rPr lang="de-DE" sz="1200" dirty="0"/>
            </a:br>
            <a:r>
              <a:rPr lang="de-DE" sz="1200" dirty="0"/>
              <a:t>Den geriebenen Mozzarella gleichmäßig auf der Tomatensauce verteilen. Danach den Schinken, die Salami, sowie die Champignons auf der Pizza verteilen.</a:t>
            </a:r>
          </a:p>
          <a:p>
            <a:pPr lvl="0"/>
            <a:r>
              <a:rPr lang="de-DE" sz="1200" b="1" dirty="0"/>
              <a:t>Pizza backen</a:t>
            </a:r>
            <a:br>
              <a:rPr lang="de-DE" sz="1200" dirty="0"/>
            </a:br>
            <a:r>
              <a:rPr lang="de-DE" sz="1200" dirty="0"/>
              <a:t>Die Pizza auf ein Pizzablech legen und im vorgeheizten Backofen bei </a:t>
            </a:r>
            <a:r>
              <a:rPr lang="de-DE" sz="1200" b="1" dirty="0"/>
              <a:t>220 °C </a:t>
            </a:r>
            <a:r>
              <a:rPr lang="de-DE" sz="1200" dirty="0"/>
              <a:t>etwa </a:t>
            </a:r>
            <a:r>
              <a:rPr lang="de-DE" sz="1200" b="1" dirty="0"/>
              <a:t>3 Minuten</a:t>
            </a:r>
            <a:r>
              <a:rPr lang="de-DE" sz="1200" dirty="0"/>
              <a:t> backen, bis der Käse goldbraun ist und der Rand schön knusprig aussieht. </a:t>
            </a:r>
          </a:p>
          <a:p>
            <a:pPr lvl="0"/>
            <a:r>
              <a:rPr lang="de-DE" sz="1200" b="1" dirty="0"/>
              <a:t>Servieren</a:t>
            </a:r>
            <a:br>
              <a:rPr lang="de-DE" sz="1200" dirty="0"/>
            </a:br>
            <a:r>
              <a:rPr lang="de-DE" sz="1200" dirty="0"/>
              <a:t>Die fertige Pizza kurz abkühlen lassen und in 6 gleich Große Stücke schneiden und servieren.</a:t>
            </a:r>
          </a:p>
          <a:p>
            <a:pPr eaLnBrk="1" hangingPunct="1"/>
            <a:endParaRPr lang="de-DE" sz="1000" b="1" u="sng" dirty="0">
              <a:latin typeface="Arial Rounded MT Bold" charset="0"/>
            </a:endParaRPr>
          </a:p>
          <a:p>
            <a:pPr eaLnBrk="1" hangingPunct="1"/>
            <a:r>
              <a:rPr lang="de-DE" sz="18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FCBA6A5-3A4E-E2F4-B886-136636927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979" y="94471"/>
            <a:ext cx="1868821" cy="147732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2389196-3D9B-919F-12E9-58EAEA875FFB}"/>
              </a:ext>
            </a:extLst>
          </p:cNvPr>
          <p:cNvSpPr txBox="1"/>
          <p:nvPr/>
        </p:nvSpPr>
        <p:spPr>
          <a:xfrm>
            <a:off x="3143672" y="833137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61A37CF-E982-4F6C-AB5E-58627B5A5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00" y="247266"/>
            <a:ext cx="3338844" cy="11717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AAA18A-DBAD-6AD6-386E-8A3B55A2F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fld>
            <a:endParaRPr lang="de-DE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1178550-14C4-A069-96D8-1125F67E2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174" y="2088798"/>
            <a:ext cx="2915995" cy="231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53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93BBA-2A26-58FF-8544-B69E7DDA7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feld 3">
            <a:extLst>
              <a:ext uri="{FF2B5EF4-FFF2-40B4-BE49-F238E27FC236}">
                <a16:creationId xmlns:a16="http://schemas.microsoft.com/office/drawing/2014/main" id="{002980F2-8CA2-53C7-2D57-762952003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414" y="1419005"/>
            <a:ext cx="9844438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DE" sz="1800" b="1" dirty="0"/>
              <a:t>🍕 </a:t>
            </a:r>
            <a:r>
              <a:rPr lang="de-DE" sz="1200" b="1" dirty="0"/>
              <a:t>Pizza Vegetarisch</a:t>
            </a:r>
          </a:p>
          <a:p>
            <a:endParaRPr lang="de-DE" sz="1200" b="1" dirty="0"/>
          </a:p>
          <a:p>
            <a:r>
              <a:rPr lang="de-DE" sz="1200" b="1" dirty="0"/>
              <a:t>Zutaten für 1 Pizza:</a:t>
            </a:r>
            <a:endParaRPr lang="de-DE" sz="1200" dirty="0"/>
          </a:p>
          <a:p>
            <a:pPr lvl="0"/>
            <a:r>
              <a:rPr lang="de-DE" sz="1200" dirty="0"/>
              <a:t>- 500 g Pizzateig </a:t>
            </a:r>
          </a:p>
          <a:p>
            <a:pPr lvl="0"/>
            <a:r>
              <a:rPr lang="de-DE" sz="1200" dirty="0"/>
              <a:t>- 140 g Tomatensauce</a:t>
            </a:r>
          </a:p>
          <a:p>
            <a:pPr lvl="0"/>
            <a:r>
              <a:rPr lang="de-DE" sz="1200" dirty="0"/>
              <a:t>- 200 g geriebener Mozzarella </a:t>
            </a:r>
          </a:p>
          <a:p>
            <a:pPr lvl="0"/>
            <a:r>
              <a:rPr lang="de-DE" sz="1200" dirty="0"/>
              <a:t>- 50 g Zucchini</a:t>
            </a:r>
          </a:p>
          <a:p>
            <a:pPr lvl="0"/>
            <a:r>
              <a:rPr lang="de-DE" sz="1200" dirty="0"/>
              <a:t>- 80 g Champignons</a:t>
            </a:r>
          </a:p>
          <a:p>
            <a:pPr lvl="0"/>
            <a:r>
              <a:rPr lang="de-DE" sz="1200" dirty="0"/>
              <a:t>- 50 g Paprika</a:t>
            </a:r>
          </a:p>
          <a:p>
            <a:pPr lvl="0"/>
            <a:r>
              <a:rPr lang="de-DE" sz="1200" dirty="0"/>
              <a:t>- 40 g Zwiebel, rot</a:t>
            </a:r>
          </a:p>
          <a:p>
            <a:r>
              <a:rPr lang="de-DE" sz="1200" dirty="0"/>
              <a:t>- etwas Oregano zum würzen</a:t>
            </a:r>
          </a:p>
          <a:p>
            <a:pPr lvl="0"/>
            <a:r>
              <a:rPr lang="de-DE" sz="1200" dirty="0"/>
              <a:t>- etwas Mehl zum Ausrollen </a:t>
            </a:r>
          </a:p>
          <a:p>
            <a:pPr lvl="0"/>
            <a:endParaRPr lang="de-DE" sz="1200" dirty="0"/>
          </a:p>
          <a:p>
            <a:r>
              <a:rPr lang="de-DE" sz="1200" b="1" u="sng" dirty="0"/>
              <a:t>Zubereitung:</a:t>
            </a:r>
          </a:p>
          <a:p>
            <a:endParaRPr lang="de-DE" sz="1200" u="sng" dirty="0"/>
          </a:p>
          <a:p>
            <a:pPr lvl="0"/>
            <a:r>
              <a:rPr lang="de-DE" sz="1200" b="1" dirty="0"/>
              <a:t>Pizzateig ausrollen</a:t>
            </a:r>
            <a:br>
              <a:rPr lang="de-DE" sz="1200" dirty="0"/>
            </a:br>
            <a:r>
              <a:rPr lang="de-DE" sz="1200" dirty="0"/>
              <a:t>Pizzateig durch die Pizzapresse geben und zu einem runden Pizzaboden formen.</a:t>
            </a:r>
          </a:p>
          <a:p>
            <a:pPr lvl="0"/>
            <a:r>
              <a:rPr lang="de-DE" sz="1200" b="1" dirty="0"/>
              <a:t>Tomatensauce verteilen</a:t>
            </a:r>
            <a:br>
              <a:rPr lang="de-DE" sz="1200" dirty="0"/>
            </a:br>
            <a:r>
              <a:rPr lang="de-DE" sz="1200" dirty="0"/>
              <a:t>Die Tomatensauce mit einer Saucenkelle auf den ausgerollten Teig geben und gleichmäßig verteilen. </a:t>
            </a:r>
          </a:p>
          <a:p>
            <a:pPr lvl="0"/>
            <a:r>
              <a:rPr lang="de-DE" sz="1200" b="1" dirty="0"/>
              <a:t>Mozzarella, Zucchini, Champignons, Paprika und Zwiebeln hinzufügen</a:t>
            </a:r>
            <a:br>
              <a:rPr lang="de-DE" sz="1200" dirty="0"/>
            </a:br>
            <a:r>
              <a:rPr lang="de-DE" sz="1200" dirty="0"/>
              <a:t>Den geriebenen Mozzarella gleichmäßig auf der Tomatensauce verteilen. Danach Zucchini, Champignons, Paprika und Zwiebeln auf der Pizza verteilen.</a:t>
            </a:r>
          </a:p>
          <a:p>
            <a:pPr lvl="0"/>
            <a:r>
              <a:rPr lang="de-DE" sz="1200" b="1" dirty="0"/>
              <a:t>Pizza backen</a:t>
            </a:r>
            <a:br>
              <a:rPr lang="de-DE" sz="1200" dirty="0"/>
            </a:br>
            <a:r>
              <a:rPr lang="de-DE" sz="1200" dirty="0"/>
              <a:t>Die Pizza auf ein Pizzablech legen und im vorgeheizten Backofen bei </a:t>
            </a:r>
            <a:r>
              <a:rPr lang="de-DE" sz="1200" b="1" dirty="0"/>
              <a:t>220 °C </a:t>
            </a:r>
            <a:r>
              <a:rPr lang="de-DE" sz="1200" dirty="0"/>
              <a:t>etwa </a:t>
            </a:r>
            <a:r>
              <a:rPr lang="de-DE" sz="1200" b="1" dirty="0"/>
              <a:t>3 Minuten</a:t>
            </a:r>
            <a:r>
              <a:rPr lang="de-DE" sz="1200" dirty="0"/>
              <a:t> backen, bis der Käse goldbraun ist und der Rand schön knusprig aussieht. </a:t>
            </a:r>
          </a:p>
          <a:p>
            <a:pPr lvl="0"/>
            <a:r>
              <a:rPr lang="de-DE" sz="1200" b="1" dirty="0"/>
              <a:t>Servieren</a:t>
            </a:r>
            <a:br>
              <a:rPr lang="de-DE" sz="1200" dirty="0"/>
            </a:br>
            <a:r>
              <a:rPr lang="de-DE" sz="1200" dirty="0"/>
              <a:t>Die fertige Pizza kurz abkühlen lassen und in 6 gleich Große Stücke schneiden und servieren.</a:t>
            </a:r>
            <a:endParaRPr lang="de-DE" sz="1800" dirty="0">
              <a:solidFill>
                <a:srgbClr val="00000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C4716F2-822C-13E5-17FA-FFBCF80E4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979" y="94471"/>
            <a:ext cx="1868821" cy="147732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862C8FE-B924-5DA9-AB29-FCC62717C531}"/>
              </a:ext>
            </a:extLst>
          </p:cNvPr>
          <p:cNvSpPr txBox="1"/>
          <p:nvPr/>
        </p:nvSpPr>
        <p:spPr>
          <a:xfrm>
            <a:off x="3143672" y="833137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E6E170E-3B63-CB61-E48A-AD4C184EB2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00" y="247266"/>
            <a:ext cx="3338844" cy="11717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B45450A-D03F-977A-2912-681ED64CB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fld>
            <a:endParaRPr lang="de-DE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F561F1A-0C8F-5B03-FE33-5E028AA4B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1" y="2176992"/>
            <a:ext cx="2981324" cy="231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42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780</Words>
  <Application>Microsoft Office PowerPoint</Application>
  <PresentationFormat>Breitbild</PresentationFormat>
  <Paragraphs>107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Arial Rounded MT Bold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Dennis Godzierz</dc:creator>
  <cp:lastModifiedBy>Dennis Godzierz</cp:lastModifiedBy>
  <cp:revision>24</cp:revision>
  <dcterms:created xsi:type="dcterms:W3CDTF">2026-05-18T10:02:10Z</dcterms:created>
  <dcterms:modified xsi:type="dcterms:W3CDTF">2026-08-26T11:18:01Z</dcterms:modified>
</cp:coreProperties>
</file>